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73DADB1-2523-4E9F-A440-08E4AD2463E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E2B1049-723A-4BDC-AAA1-18F5CC818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702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736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748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964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738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31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111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892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747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3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611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247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A02D-0918-4C19-9E92-E7CDA1BBFF26}" type="datetimeFigureOut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787DE-3A1F-48E2-A503-AA5EB55891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713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BASICS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Greater Eastside Ostomy Support Group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By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Pat Roley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01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Advantage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General info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Created in 1997 by the Balanced Budget Act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Covers 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A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B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D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Other services</a:t>
            </a:r>
          </a:p>
          <a:p>
            <a:pPr lvl="2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Dental, Vision, Hearing Aids, Personal items catalog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Unique features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Can be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HMO</a:t>
            </a:r>
          </a:p>
          <a:p>
            <a:pPr lvl="2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Open</a:t>
            </a:r>
          </a:p>
          <a:p>
            <a:pPr lvl="2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Closed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PPO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PFFS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Monthly premium ranges from $0 to $260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Cost share with Medicare and policy holder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contributions, poliy holder has copays, coinsurance, deductibles and Maximum out of Pocket (MOOP)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638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How to buy Medicare insurance?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Your needs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Your current health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Your usage of medical services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Keep track of your costs for 3-4 months (copays, deductibles, coinsurance)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will work in your monthly budget</a:t>
            </a:r>
          </a:p>
          <a:p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Deciding factors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WWMB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PEACE-OF-MIND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944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Durable Medical Equipment-Ostomy Supplies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Health insurance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Medical equipment/supplies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Individual plans</a:t>
            </a:r>
          </a:p>
          <a:p>
            <a:pPr lvl="2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Covered fully once deductible is met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Employer paid plans</a:t>
            </a:r>
          </a:p>
          <a:p>
            <a:pPr lvl="2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Probably 20% coinsurance (cost)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Uses the Medicare standard, 20 bags per month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Medical equipment/supplies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20% coinsurance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standard is 20 bags per month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Not every supplier accepts every insurance plan</a:t>
            </a:r>
          </a:p>
          <a:p>
            <a:endParaRPr lang="en-US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81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Social Security &amp; Medicare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Social Security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Social Security Act of 1935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of FDR’s New Deal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“Social Insurance Program”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Retirement, Disability income, Survivors benefit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July, 1965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Enacted Title XVII of Social Security Act about health care “Medicare”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A-hospital costs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B-doctor costs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Created to address the poor availability of health care for those over 60 without regard for income level or medical history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08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WHY ARE WE TALKING ABOUT SOCIAL SECURITY IN A MEDICARE DISCUSSION?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They are connected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Created out of the same legislation in 1935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Both programs were put into to place as evidenced by outcomes of the Great Depression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needs Social Security…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 must enroll for Medicare through Social Security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Call and make an appointment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Go in and wait for an appointment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Enroll on-line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 must have enrolled in Part B before you can buy medicare insurance  </a:t>
            </a:r>
            <a:r>
              <a:rPr lang="en-US" dirty="0" smtClean="0">
                <a:solidFill>
                  <a:srgbClr val="FCFCF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Rr</a:t>
            </a:r>
          </a:p>
          <a:p>
            <a:pPr lvl="1"/>
            <a:r>
              <a:rPr lang="en-US" dirty="0" smtClean="0">
                <a:solidFill>
                  <a:srgbClr val="FCFCF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Go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47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Eligibility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Requirements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Be 65 years of age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Paid 40 quarters into Social Security/Medicare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Be on SSI for two years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Buy Part A &amp; Part B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When can you purchase Medicare insurance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IEP-Initial enrollment period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 mos. Prior to your 65</a:t>
            </a:r>
            <a:r>
              <a:rPr lang="en-US" baseline="30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b-day, the mo. of your 65</a:t>
            </a:r>
            <a:r>
              <a:rPr lang="en-US" baseline="30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b-day &amp; 3 mos. After the mo.of your 65</a:t>
            </a:r>
            <a:r>
              <a:rPr lang="en-US" baseline="30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b-day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SEP-Special Election Period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Qualifying event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AEP-Annual Enrollment Period, aka Open Enrollment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Oct. 15</a:t>
            </a:r>
            <a:r>
              <a:rPr lang="en-US" baseline="30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thru Dec. 7th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30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Eligibility, cont</a:t>
            </a: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Eligible Medicare enrollees can change plans during Open Enrollment without penalty, for January 1</a:t>
            </a:r>
            <a:r>
              <a:rPr lang="en-US" baseline="30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effective date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Last plan in the Medicare system on Dec. 7</a:t>
            </a:r>
            <a:r>
              <a:rPr lang="en-US" baseline="30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is the plan of record for January 1</a:t>
            </a:r>
            <a:r>
              <a:rPr lang="en-US" baseline="30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18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parts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Original Medicare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A-Hospitalization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B-Doctor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Remaining parts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C-Medicare Advantage   1997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Part D-Prescription Drug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2003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8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Medicare:  General Principles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pays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80% of Medicare allowed procedures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Providers agree to accept what Medicare allows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NOTE:  The private insurance companies will then negotiate lower reimbursements on your behalf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How to insure yourself for Medicare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Original Medicare-self insure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supplement + prescription drug plan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Advantage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Do nothing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4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Supplements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Features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Pays the 20% of the bill that Medicare does not pay for Medicare allowed procedures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Covers only Part A &amp; Part B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 added services, no prescription drug coverage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Monthly premium from $65 to $260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 networks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If the provider accepts Medicare, they will accept a Medicare supplement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Good in all 50 states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Provided by private insurance companies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Plans A-N available in WA 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65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Prescription Drug Plans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Part D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Medicare Prescription Drug, Improvement &amp; Modernization Act of 2003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 addition to Medicare coverage parts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Requires every Medicare recipient to have PDP or pay a penalty</a:t>
            </a:r>
          </a:p>
          <a:p>
            <a:pPr lvl="1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1/10 if 1% for every month without coverage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Private insurance companies provide the plans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Drugs are broken down into 5 tiers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Copays and deductibles apply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Drug formularies are required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Each company must insure the top 30 medications for each condition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3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671</Words>
  <Application>Microsoft Office PowerPoint</Application>
  <PresentationFormat>Custom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MEDICARE BASICS</vt:lpstr>
      <vt:lpstr>Social Security &amp; Medicare</vt:lpstr>
      <vt:lpstr>WHY ARE WE TALKING ABOUT SOCIAL SECURITY IN A MEDICARE DISCUSSION?</vt:lpstr>
      <vt:lpstr>Medicare Eligibility</vt:lpstr>
      <vt:lpstr>Medicare Eligibility, cont.</vt:lpstr>
      <vt:lpstr>Medicare parts</vt:lpstr>
      <vt:lpstr>Medicare:  General Principles</vt:lpstr>
      <vt:lpstr>Medicare Supplements</vt:lpstr>
      <vt:lpstr>Prescription Drug Plans</vt:lpstr>
      <vt:lpstr>Medicare Advantage</vt:lpstr>
      <vt:lpstr>How to buy Medicare insurance?</vt:lpstr>
      <vt:lpstr>Durable Medical Equipment-Ostomy Supplies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MEDICARE BASICS</dc:title>
  <dc:creator>bprobook</dc:creator>
  <cp:lastModifiedBy>Laurie Cameron</cp:lastModifiedBy>
  <cp:revision>9</cp:revision>
  <cp:lastPrinted>2017-03-01T19:49:21Z</cp:lastPrinted>
  <dcterms:created xsi:type="dcterms:W3CDTF">2017-03-01T02:41:47Z</dcterms:created>
  <dcterms:modified xsi:type="dcterms:W3CDTF">2017-04-06T14:18:00Z</dcterms:modified>
</cp:coreProperties>
</file>